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F6F43-D1F8-4404-91A7-2532C1C90EE4}" type="datetimeFigureOut">
              <a:rPr lang="de-DE" smtClean="0"/>
              <a:pPr/>
              <a:t>17.11.2009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E9130-C909-43F6-BDDB-341D72ED8055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37524-84FA-4EE3-A0B5-C21141F26F57}" type="datetimeFigureOut">
              <a:rPr lang="de-DE" smtClean="0"/>
              <a:pPr/>
              <a:t>17.11.2009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9CF22-8566-4B2D-8E1F-7BBA7A6A0635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9CF22-8566-4B2D-8E1F-7BBA7A6A0635}" type="slidenum">
              <a:rPr lang="de-CH" smtClean="0"/>
              <a:pPr/>
              <a:t>1</a:t>
            </a:fld>
            <a:endParaRPr lang="de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9CF22-8566-4B2D-8E1F-7BBA7A6A0635}" type="slidenum">
              <a:rPr lang="de-CH" smtClean="0"/>
              <a:pPr/>
              <a:t>2</a:t>
            </a:fld>
            <a:endParaRPr lang="de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9CF22-8566-4B2D-8E1F-7BBA7A6A0635}" type="slidenum">
              <a:rPr lang="de-CH" smtClean="0"/>
              <a:pPr/>
              <a:t>3</a:t>
            </a:fld>
            <a:endParaRPr lang="de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9CF22-8566-4B2D-8E1F-7BBA7A6A0635}" type="slidenum">
              <a:rPr lang="de-CH" smtClean="0"/>
              <a:pPr/>
              <a:t>9</a:t>
            </a:fld>
            <a:endParaRPr lang="de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00" y="3571876"/>
            <a:ext cx="7000924" cy="1071570"/>
          </a:xfrm>
          <a:noFill/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altLang="ko-KR" smtClean="0"/>
              <a:t>Formatvorlage des Untertitelmasters durch Klicken bearbeiten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6A9F-B437-4D21-BF8E-562988012634}" type="datetimeFigureOut">
              <a:rPr lang="de-DE" smtClean="0"/>
              <a:pPr/>
              <a:t>17.11.2009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3EF7-9AEF-46A8-9B98-F507C7449052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57158" y="1643050"/>
            <a:ext cx="8215370" cy="1571636"/>
          </a:xfrm>
        </p:spPr>
        <p:txBody>
          <a:bodyPr anchor="b"/>
          <a:lstStyle>
            <a:lvl1pPr algn="ctr">
              <a:defRPr b="0">
                <a:solidFill>
                  <a:schemeClr val="bg1"/>
                </a:solidFill>
                <a:effectLst>
                  <a:glow rad="101600">
                    <a:schemeClr val="tx2"/>
                  </a:glow>
                </a:effectLst>
              </a:defRPr>
            </a:lvl1pPr>
          </a:lstStyle>
          <a:p>
            <a:r>
              <a:rPr lang="de-DE" altLang="ko-KR" smtClean="0"/>
              <a:t>Titelmasterformat durch Klicken bearbeiten</a:t>
            </a:r>
            <a:endParaRPr lang="ko-KR" altLang="en-US" dirty="0"/>
          </a:p>
        </p:txBody>
      </p:sp>
      <p:grpSp>
        <p:nvGrpSpPr>
          <p:cNvPr id="2" name="Group 13"/>
          <p:cNvGrpSpPr/>
          <p:nvPr/>
        </p:nvGrpSpPr>
        <p:grpSpPr>
          <a:xfrm>
            <a:off x="-256" y="3286124"/>
            <a:ext cx="9144000" cy="150516"/>
            <a:chOff x="-256" y="3286124"/>
            <a:chExt cx="9144000" cy="150516"/>
          </a:xfrm>
        </p:grpSpPr>
        <p:sp>
          <p:nvSpPr>
            <p:cNvPr id="16" name="Rectangle 15"/>
            <p:cNvSpPr/>
            <p:nvPr userDrawn="1"/>
          </p:nvSpPr>
          <p:spPr>
            <a:xfrm>
              <a:off x="-256" y="3286124"/>
              <a:ext cx="9144000" cy="15040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7" name="Group 12"/>
            <p:cNvGrpSpPr/>
            <p:nvPr/>
          </p:nvGrpSpPr>
          <p:grpSpPr>
            <a:xfrm>
              <a:off x="5214942" y="3286124"/>
              <a:ext cx="3285830" cy="150516"/>
              <a:chOff x="5214942" y="3286124"/>
              <a:chExt cx="3285830" cy="150516"/>
            </a:xfrm>
          </p:grpSpPr>
          <p:sp>
            <p:nvSpPr>
              <p:cNvPr id="18" name="Rectangle 17"/>
              <p:cNvSpPr/>
              <p:nvPr userDrawn="1"/>
            </p:nvSpPr>
            <p:spPr>
              <a:xfrm>
                <a:off x="6310006" y="3286182"/>
                <a:ext cx="1095383" cy="15045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ectangle 18"/>
              <p:cNvSpPr/>
              <p:nvPr userDrawn="1"/>
            </p:nvSpPr>
            <p:spPr>
              <a:xfrm>
                <a:off x="7405389" y="3286182"/>
                <a:ext cx="1095383" cy="15045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Rectangle 19"/>
              <p:cNvSpPr/>
              <p:nvPr userDrawn="1"/>
            </p:nvSpPr>
            <p:spPr>
              <a:xfrm>
                <a:off x="5214942" y="3286124"/>
                <a:ext cx="1095383" cy="15045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18" y="71414"/>
            <a:ext cx="8160978" cy="1214446"/>
          </a:xfrm>
        </p:spPr>
        <p:txBody>
          <a:bodyPr/>
          <a:lstStyle/>
          <a:p>
            <a:r>
              <a:rPr lang="de-DE" altLang="ko-KR" smtClean="0"/>
              <a:t>Titelmasterformat durch Klicken bearbeiten</a:t>
            </a:r>
            <a:endParaRPr lang="ko-KR" alt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0034" y="1500174"/>
            <a:ext cx="8186766" cy="4625991"/>
          </a:xfrm>
        </p:spPr>
        <p:txBody>
          <a:bodyPr vert="eaVert"/>
          <a:lstStyle/>
          <a:p>
            <a:pPr lvl="0"/>
            <a:r>
              <a:rPr lang="de-DE" altLang="ko-KR" smtClean="0"/>
              <a:t>Textmasterformate durch Klicken bearbeiten</a:t>
            </a:r>
          </a:p>
          <a:p>
            <a:pPr lvl="1"/>
            <a:r>
              <a:rPr lang="de-DE" altLang="ko-KR" smtClean="0"/>
              <a:t>Zweite Ebene</a:t>
            </a:r>
          </a:p>
          <a:p>
            <a:pPr lvl="2"/>
            <a:r>
              <a:rPr lang="de-DE" altLang="ko-KR" smtClean="0"/>
              <a:t>Dritte Ebene</a:t>
            </a:r>
          </a:p>
          <a:p>
            <a:pPr lvl="3"/>
            <a:r>
              <a:rPr lang="de-DE" altLang="ko-KR" smtClean="0"/>
              <a:t>Vierte Ebene</a:t>
            </a:r>
          </a:p>
          <a:p>
            <a:pPr lvl="4"/>
            <a:r>
              <a:rPr lang="de-DE" altLang="ko-KR" smtClean="0"/>
              <a:t>Fünfte Ebene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6A9F-B437-4D21-BF8E-562988012634}" type="datetimeFigureOut">
              <a:rPr lang="de-DE" smtClean="0"/>
              <a:pPr/>
              <a:t>17.11.2009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3EF7-9AEF-46A8-9B98-F507C7449052}" type="slidenum">
              <a:rPr lang="de-CH" smtClean="0"/>
              <a:pPr/>
              <a:t>‹Nr.›</a:t>
            </a:fld>
            <a:endParaRPr lang="de-CH"/>
          </a:p>
        </p:txBody>
      </p:sp>
      <p:grpSp>
        <p:nvGrpSpPr>
          <p:cNvPr id="7" name="Group 12"/>
          <p:cNvGrpSpPr/>
          <p:nvPr/>
        </p:nvGrpSpPr>
        <p:grpSpPr>
          <a:xfrm>
            <a:off x="0" y="1357298"/>
            <a:ext cx="9144000" cy="60580"/>
            <a:chOff x="0" y="1142984"/>
            <a:chExt cx="9144000" cy="60580"/>
          </a:xfrm>
        </p:grpSpPr>
        <p:sp>
          <p:nvSpPr>
            <p:cNvPr id="8" name="Rectangle 7"/>
            <p:cNvSpPr/>
            <p:nvPr userDrawn="1"/>
          </p:nvSpPr>
          <p:spPr>
            <a:xfrm flipH="1">
              <a:off x="0" y="1142984"/>
              <a:ext cx="9144000" cy="6056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Group 8"/>
            <p:cNvGrpSpPr/>
            <p:nvPr/>
          </p:nvGrpSpPr>
          <p:grpSpPr>
            <a:xfrm flipH="1">
              <a:off x="571472" y="1142984"/>
              <a:ext cx="3000396" cy="60580"/>
              <a:chOff x="5429256" y="1214422"/>
              <a:chExt cx="3643338" cy="71438"/>
            </a:xfrm>
          </p:grpSpPr>
          <p:sp>
            <p:nvSpPr>
              <p:cNvPr id="10" name="Rectangle 9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9"/>
            <a:ext cx="1471594" cy="5851525"/>
          </a:xfrm>
        </p:spPr>
        <p:txBody>
          <a:bodyPr vert="eaVert" anchor="b"/>
          <a:lstStyle>
            <a:lvl1pPr algn="l">
              <a:defRPr/>
            </a:lvl1pPr>
          </a:lstStyle>
          <a:p>
            <a:r>
              <a:rPr lang="de-DE" altLang="ko-KR" smtClean="0"/>
              <a:t>Titelmasterformat durch Klicken bearbeiten</a:t>
            </a:r>
            <a:endParaRPr lang="ko-KR" alt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86568" cy="5851525"/>
          </a:xfrm>
        </p:spPr>
        <p:txBody>
          <a:bodyPr vert="eaVert"/>
          <a:lstStyle/>
          <a:p>
            <a:pPr lvl="0"/>
            <a:r>
              <a:rPr lang="de-DE" altLang="ko-KR" smtClean="0"/>
              <a:t>Textmasterformate durch Klicken bearbeiten</a:t>
            </a:r>
          </a:p>
          <a:p>
            <a:pPr lvl="1"/>
            <a:r>
              <a:rPr lang="de-DE" altLang="ko-KR" smtClean="0"/>
              <a:t>Zweite Ebene</a:t>
            </a:r>
          </a:p>
          <a:p>
            <a:pPr lvl="2"/>
            <a:r>
              <a:rPr lang="de-DE" altLang="ko-KR" smtClean="0"/>
              <a:t>Dritte Ebene</a:t>
            </a:r>
          </a:p>
          <a:p>
            <a:pPr lvl="3"/>
            <a:r>
              <a:rPr lang="de-DE" altLang="ko-KR" smtClean="0"/>
              <a:t>Vierte Ebene</a:t>
            </a:r>
          </a:p>
          <a:p>
            <a:pPr lvl="4"/>
            <a:r>
              <a:rPr lang="de-DE" altLang="ko-KR" smtClean="0"/>
              <a:t>Fünfte Ebene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6A9F-B437-4D21-BF8E-562988012634}" type="datetimeFigureOut">
              <a:rPr lang="de-DE" smtClean="0"/>
              <a:pPr/>
              <a:t>17.11.2009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3EF7-9AEF-46A8-9B98-F507C7449052}" type="slidenum">
              <a:rPr lang="de-CH" smtClean="0"/>
              <a:pPr/>
              <a:t>‹Nr.›</a:t>
            </a:fld>
            <a:endParaRPr lang="de-CH"/>
          </a:p>
        </p:txBody>
      </p:sp>
      <p:grpSp>
        <p:nvGrpSpPr>
          <p:cNvPr id="7" name="Group 6"/>
          <p:cNvGrpSpPr/>
          <p:nvPr/>
        </p:nvGrpSpPr>
        <p:grpSpPr>
          <a:xfrm rot="16200000">
            <a:off x="3740830" y="3395761"/>
            <a:ext cx="6865200" cy="59324"/>
            <a:chOff x="0" y="1214422"/>
            <a:chExt cx="9144000" cy="71438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214422"/>
              <a:ext cx="9144000" cy="71414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857884" y="1214422"/>
              <a:ext cx="3000396" cy="71438"/>
              <a:chOff x="5429256" y="1214422"/>
              <a:chExt cx="3643338" cy="71438"/>
            </a:xfrm>
          </p:grpSpPr>
          <p:sp>
            <p:nvSpPr>
              <p:cNvPr id="10" name="Rectangle 9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34" y="71414"/>
            <a:ext cx="8160978" cy="1285882"/>
          </a:xfrm>
        </p:spPr>
        <p:txBody>
          <a:bodyPr anchor="ctr"/>
          <a:lstStyle/>
          <a:p>
            <a:r>
              <a:rPr lang="en-US" altLang="ko-KR" smtClean="0"/>
              <a:t>Click to edit</a:t>
            </a:r>
            <a:r>
              <a:rPr lang="ko-KR" altLang="en-US" dirty="0" smtClean="0"/>
              <a:t> </a:t>
            </a:r>
            <a:r>
              <a:rPr lang="en-US" altLang="ko-KR" smtClean="0"/>
              <a:t>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71612"/>
            <a:ext cx="8186766" cy="4714908"/>
          </a:xfrm>
        </p:spPr>
        <p:txBody>
          <a:bodyPr/>
          <a:lstStyle/>
          <a:p>
            <a:pPr lvl="0"/>
            <a:r>
              <a:rPr lang="de-DE" altLang="ko-KR" smtClean="0"/>
              <a:t>Textmasterformate durch Klicken bearbeiten</a:t>
            </a:r>
          </a:p>
          <a:p>
            <a:pPr lvl="1"/>
            <a:r>
              <a:rPr lang="de-DE" altLang="ko-KR" smtClean="0"/>
              <a:t>Zweite Ebene</a:t>
            </a:r>
          </a:p>
          <a:p>
            <a:pPr lvl="2"/>
            <a:r>
              <a:rPr lang="de-DE" altLang="ko-KR" smtClean="0"/>
              <a:t>Dritte Ebene</a:t>
            </a:r>
          </a:p>
          <a:p>
            <a:pPr lvl="3"/>
            <a:r>
              <a:rPr lang="de-DE" altLang="ko-KR" smtClean="0"/>
              <a:t>Vierte Ebene</a:t>
            </a:r>
          </a:p>
          <a:p>
            <a:pPr lvl="4"/>
            <a:r>
              <a:rPr lang="de-DE" altLang="ko-KR" smtClean="0"/>
              <a:t>Fünfte Ebene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6A9F-B437-4D21-BF8E-562988012634}" type="datetimeFigureOut">
              <a:rPr lang="de-DE" smtClean="0"/>
              <a:pPr/>
              <a:t>17.11.2009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3EF7-9AEF-46A8-9B98-F507C7449052}" type="slidenum">
              <a:rPr lang="de-CH" smtClean="0"/>
              <a:pPr/>
              <a:t>‹Nr.›</a:t>
            </a:fld>
            <a:endParaRPr lang="de-CH"/>
          </a:p>
        </p:txBody>
      </p:sp>
      <p:grpSp>
        <p:nvGrpSpPr>
          <p:cNvPr id="7" name="Group 12"/>
          <p:cNvGrpSpPr/>
          <p:nvPr/>
        </p:nvGrpSpPr>
        <p:grpSpPr>
          <a:xfrm rot="10800000">
            <a:off x="32" y="1427296"/>
            <a:ext cx="9144000" cy="72877"/>
            <a:chOff x="-64" y="4357694"/>
            <a:chExt cx="9144000" cy="124636"/>
          </a:xfrm>
        </p:grpSpPr>
        <p:sp>
          <p:nvSpPr>
            <p:cNvPr id="14" name="Rectangle 13"/>
            <p:cNvSpPr/>
            <p:nvPr userDrawn="1"/>
          </p:nvSpPr>
          <p:spPr>
            <a:xfrm rot="10800000">
              <a:off x="-64" y="4357790"/>
              <a:ext cx="9144000" cy="12454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8" name="Group 14"/>
            <p:cNvGrpSpPr/>
            <p:nvPr/>
          </p:nvGrpSpPr>
          <p:grpSpPr>
            <a:xfrm rot="10800000">
              <a:off x="642908" y="4357694"/>
              <a:ext cx="3286149" cy="124588"/>
              <a:chOff x="5429256" y="1214422"/>
              <a:chExt cx="3643338" cy="71438"/>
            </a:xfrm>
          </p:grpSpPr>
          <p:sp>
            <p:nvSpPr>
              <p:cNvPr id="16" name="Rectangle 15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4500570"/>
            <a:ext cx="792324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altLang="ko-KR" smtClean="0"/>
              <a:t>Titelmasterformat durch Klicken bearbeiten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3357562"/>
            <a:ext cx="4857784" cy="8350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9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9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altLang="ko-KR" smtClean="0"/>
              <a:t>Textmasterformate durch Klicken bearbeiten</a:t>
            </a:r>
          </a:p>
          <a:p>
            <a:pPr lvl="1"/>
            <a:r>
              <a:rPr lang="de-DE" altLang="ko-KR" smtClean="0"/>
              <a:t>Zweite Ebene</a:t>
            </a:r>
          </a:p>
          <a:p>
            <a:pPr lvl="2"/>
            <a:r>
              <a:rPr lang="de-DE" altLang="ko-KR" smtClean="0"/>
              <a:t>Dritte Ebene</a:t>
            </a:r>
          </a:p>
          <a:p>
            <a:pPr lvl="3"/>
            <a:r>
              <a:rPr lang="de-DE" altLang="ko-KR" smtClean="0"/>
              <a:t>Vierte Ebene</a:t>
            </a:r>
          </a:p>
          <a:p>
            <a:pPr lvl="4"/>
            <a:r>
              <a:rPr lang="de-DE" altLang="ko-KR" smtClean="0"/>
              <a:t>Fünfte Ebene</a:t>
            </a:r>
            <a:endParaRPr lang="ko-K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6A9F-B437-4D21-BF8E-562988012634}" type="datetimeFigureOut">
              <a:rPr lang="de-DE" smtClean="0"/>
              <a:pPr/>
              <a:t>17.11.2009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3EF7-9AEF-46A8-9B98-F507C7449052}" type="slidenum">
              <a:rPr lang="de-CH" smtClean="0"/>
              <a:pPr/>
              <a:t>‹Nr.›</a:t>
            </a:fld>
            <a:endParaRPr lang="de-CH"/>
          </a:p>
        </p:txBody>
      </p:sp>
      <p:grpSp>
        <p:nvGrpSpPr>
          <p:cNvPr id="7" name="Group 12"/>
          <p:cNvGrpSpPr/>
          <p:nvPr/>
        </p:nvGrpSpPr>
        <p:grpSpPr>
          <a:xfrm rot="10800000" flipH="1">
            <a:off x="-128" y="4214818"/>
            <a:ext cx="9144000" cy="150516"/>
            <a:chOff x="-64" y="4357694"/>
            <a:chExt cx="9144000" cy="124636"/>
          </a:xfrm>
        </p:grpSpPr>
        <p:sp>
          <p:nvSpPr>
            <p:cNvPr id="15" name="Rectangle 14"/>
            <p:cNvSpPr/>
            <p:nvPr userDrawn="1"/>
          </p:nvSpPr>
          <p:spPr>
            <a:xfrm rot="10800000">
              <a:off x="-64" y="4357790"/>
              <a:ext cx="9144000" cy="12454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8" name="Group 15"/>
            <p:cNvGrpSpPr/>
            <p:nvPr/>
          </p:nvGrpSpPr>
          <p:grpSpPr>
            <a:xfrm rot="10800000">
              <a:off x="642908" y="4357694"/>
              <a:ext cx="3286149" cy="124588"/>
              <a:chOff x="5429256" y="1214422"/>
              <a:chExt cx="3643338" cy="71438"/>
            </a:xfrm>
          </p:grpSpPr>
          <p:sp>
            <p:nvSpPr>
              <p:cNvPr id="17" name="Rectangle 16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ectangle 18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18" y="214290"/>
            <a:ext cx="8160978" cy="1214446"/>
          </a:xfrm>
        </p:spPr>
        <p:txBody>
          <a:bodyPr/>
          <a:lstStyle/>
          <a:p>
            <a:r>
              <a:rPr lang="de-DE" altLang="ko-KR" smtClean="0"/>
              <a:t>Titelmasterformat durch Klicken bearbeiten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altLang="ko-KR" smtClean="0"/>
              <a:t>Textmasterformate durch Klicken bearbeiten</a:t>
            </a:r>
          </a:p>
          <a:p>
            <a:pPr lvl="1"/>
            <a:r>
              <a:rPr lang="de-DE" altLang="ko-KR" smtClean="0"/>
              <a:t>Zweite Ebene</a:t>
            </a:r>
          </a:p>
          <a:p>
            <a:pPr lvl="2"/>
            <a:r>
              <a:rPr lang="de-DE" altLang="ko-KR" smtClean="0"/>
              <a:t>Dritte Ebene</a:t>
            </a:r>
          </a:p>
          <a:p>
            <a:pPr lvl="3"/>
            <a:r>
              <a:rPr lang="de-DE" altLang="ko-KR" smtClean="0"/>
              <a:t>Vierte Ebene</a:t>
            </a:r>
          </a:p>
          <a:p>
            <a:pPr lvl="4"/>
            <a:r>
              <a:rPr lang="de-DE" altLang="ko-KR" smtClean="0"/>
              <a:t>Fünfte Ebene</a:t>
            </a:r>
            <a:endParaRPr lang="ko-KR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4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altLang="ko-KR" smtClean="0"/>
              <a:t>Textmasterformate durch Klicken bearbeiten</a:t>
            </a:r>
          </a:p>
          <a:p>
            <a:pPr lvl="1"/>
            <a:r>
              <a:rPr lang="de-DE" altLang="ko-KR" smtClean="0"/>
              <a:t>Zweite Ebene</a:t>
            </a:r>
          </a:p>
          <a:p>
            <a:pPr lvl="2"/>
            <a:r>
              <a:rPr lang="de-DE" altLang="ko-KR" smtClean="0"/>
              <a:t>Dritte Ebene</a:t>
            </a:r>
          </a:p>
          <a:p>
            <a:pPr lvl="3"/>
            <a:r>
              <a:rPr lang="de-DE" altLang="ko-KR" smtClean="0"/>
              <a:t>Vierte Ebene</a:t>
            </a:r>
          </a:p>
          <a:p>
            <a:pPr lvl="4"/>
            <a:r>
              <a:rPr lang="de-DE" altLang="ko-KR" smtClean="0"/>
              <a:t>Fünfte Ebene</a:t>
            </a:r>
            <a:endParaRPr lang="ko-KR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6A9F-B437-4D21-BF8E-562988012634}" type="datetimeFigureOut">
              <a:rPr lang="de-DE" smtClean="0"/>
              <a:pPr/>
              <a:t>17.11.2009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3EF7-9AEF-46A8-9B98-F507C7449052}" type="slidenum">
              <a:rPr lang="de-CH" smtClean="0"/>
              <a:pPr/>
              <a:t>‹Nr.›</a:t>
            </a:fld>
            <a:endParaRPr lang="de-CH"/>
          </a:p>
        </p:txBody>
      </p:sp>
      <p:grpSp>
        <p:nvGrpSpPr>
          <p:cNvPr id="8" name="Group 7"/>
          <p:cNvGrpSpPr/>
          <p:nvPr/>
        </p:nvGrpSpPr>
        <p:grpSpPr>
          <a:xfrm rot="10800000">
            <a:off x="32" y="1480979"/>
            <a:ext cx="9144000" cy="72877"/>
            <a:chOff x="-64" y="4357694"/>
            <a:chExt cx="9144000" cy="124636"/>
          </a:xfrm>
        </p:grpSpPr>
        <p:sp>
          <p:nvSpPr>
            <p:cNvPr id="9" name="Rectangle 8"/>
            <p:cNvSpPr/>
            <p:nvPr userDrawn="1"/>
          </p:nvSpPr>
          <p:spPr>
            <a:xfrm rot="10800000">
              <a:off x="-64" y="4357790"/>
              <a:ext cx="9144000" cy="12454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 rot="10800000">
              <a:off x="642908" y="4357694"/>
              <a:ext cx="3286149" cy="124588"/>
              <a:chOff x="5429256" y="1214422"/>
              <a:chExt cx="3643338" cy="71438"/>
            </a:xfrm>
          </p:grpSpPr>
          <p:sp>
            <p:nvSpPr>
              <p:cNvPr id="11" name="Rectangle 10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10800000">
            <a:off x="32" y="1285861"/>
            <a:ext cx="9144000" cy="72877"/>
            <a:chOff x="-64" y="4357694"/>
            <a:chExt cx="9144000" cy="124636"/>
          </a:xfrm>
        </p:grpSpPr>
        <p:sp>
          <p:nvSpPr>
            <p:cNvPr id="11" name="Rectangle 10"/>
            <p:cNvSpPr/>
            <p:nvPr userDrawn="1"/>
          </p:nvSpPr>
          <p:spPr>
            <a:xfrm rot="10800000">
              <a:off x="-64" y="4357790"/>
              <a:ext cx="9144000" cy="12454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 rot="10800000">
              <a:off x="642908" y="4357694"/>
              <a:ext cx="3286149" cy="124588"/>
              <a:chOff x="5429256" y="1214422"/>
              <a:chExt cx="3643338" cy="71438"/>
            </a:xfrm>
          </p:grpSpPr>
          <p:sp>
            <p:nvSpPr>
              <p:cNvPr id="13" name="Rectangle 12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Rectangle 13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Rectangle 14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18" y="214290"/>
            <a:ext cx="8160978" cy="1000132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ko-KR" smtClean="0"/>
              <a:t>Titelmasterformat durch Klicken bearbeiten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2800" cy="639762"/>
          </a:xfrm>
        </p:spPr>
        <p:txBody>
          <a:bodyPr anchor="b"/>
          <a:lstStyle>
            <a:lvl1pPr marL="0" indent="0">
              <a:buFontTx/>
              <a:buNone/>
              <a:defRPr sz="2400" b="1"/>
            </a:lvl1pPr>
            <a:lvl2pPr marL="457200" indent="0">
              <a:buFontTx/>
              <a:buNone/>
              <a:defRPr sz="2000" b="1"/>
            </a:lvl2pPr>
            <a:lvl3pPr marL="914400" indent="0">
              <a:buFontTx/>
              <a:buNone/>
              <a:defRPr sz="1800" b="1"/>
            </a:lvl3pPr>
            <a:lvl4pPr marL="1371600" indent="0">
              <a:buFontTx/>
              <a:buNone/>
              <a:defRPr sz="1600" b="1"/>
            </a:lvl4pPr>
            <a:lvl5pPr marL="1828800" indent="0">
              <a:buFontTx/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altLang="ko-KR" smtClean="0"/>
              <a:t>Textmasterformate durch Klicken bearbeiten</a:t>
            </a:r>
          </a:p>
          <a:p>
            <a:pPr lvl="1"/>
            <a:r>
              <a:rPr lang="de-DE" altLang="ko-KR" smtClean="0"/>
              <a:t>Zweite Ebene</a:t>
            </a:r>
          </a:p>
          <a:p>
            <a:pPr lvl="2"/>
            <a:r>
              <a:rPr lang="de-DE" altLang="ko-KR" smtClean="0"/>
              <a:t>Dritte Ebene</a:t>
            </a:r>
          </a:p>
          <a:p>
            <a:pPr lvl="3"/>
            <a:r>
              <a:rPr lang="de-DE" altLang="ko-KR" smtClean="0"/>
              <a:t>Vierte Ebene</a:t>
            </a:r>
          </a:p>
          <a:p>
            <a:pPr lvl="4"/>
            <a:r>
              <a:rPr lang="de-DE" altLang="ko-KR" smtClean="0"/>
              <a:t>Fünfte Ebene</a:t>
            </a:r>
            <a:endParaRPr lang="ko-K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altLang="ko-KR" smtClean="0"/>
              <a:t>Textmasterformate durch Klicken bearbeiten</a:t>
            </a:r>
          </a:p>
          <a:p>
            <a:pPr lvl="1"/>
            <a:r>
              <a:rPr lang="de-DE" altLang="ko-KR" smtClean="0"/>
              <a:t>Zweite Ebene</a:t>
            </a:r>
          </a:p>
          <a:p>
            <a:pPr lvl="2"/>
            <a:r>
              <a:rPr lang="de-DE" altLang="ko-KR" smtClean="0"/>
              <a:t>Dritte Ebene</a:t>
            </a:r>
          </a:p>
          <a:p>
            <a:pPr lvl="3"/>
            <a:r>
              <a:rPr lang="de-DE" altLang="ko-KR" smtClean="0"/>
              <a:t>Vierte Ebene</a:t>
            </a:r>
          </a:p>
          <a:p>
            <a:pPr lvl="4"/>
            <a:r>
              <a:rPr lang="de-DE" altLang="ko-KR" smtClean="0"/>
              <a:t>Fünfte Ebene</a:t>
            </a:r>
            <a:endParaRPr lang="ko-KR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142873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altLang="ko-KR" smtClean="0"/>
              <a:t>Textmasterformate durch Klicken bearbeiten</a:t>
            </a:r>
          </a:p>
          <a:p>
            <a:pPr lvl="1"/>
            <a:r>
              <a:rPr lang="de-DE" altLang="ko-KR" smtClean="0"/>
              <a:t>Zweite Ebene</a:t>
            </a:r>
          </a:p>
          <a:p>
            <a:pPr lvl="2"/>
            <a:r>
              <a:rPr lang="de-DE" altLang="ko-KR" smtClean="0"/>
              <a:t>Dritte Ebene</a:t>
            </a:r>
          </a:p>
          <a:p>
            <a:pPr lvl="3"/>
            <a:r>
              <a:rPr lang="de-DE" altLang="ko-KR" smtClean="0"/>
              <a:t>Vierte Ebene</a:t>
            </a:r>
          </a:p>
          <a:p>
            <a:pPr lvl="4"/>
            <a:r>
              <a:rPr lang="de-DE" altLang="ko-KR" smtClean="0"/>
              <a:t>Fünfte Ebene</a:t>
            </a:r>
            <a:endParaRPr lang="ko-K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altLang="ko-KR" smtClean="0"/>
              <a:t>Textmasterformate durch Klicken bearbeiten</a:t>
            </a:r>
          </a:p>
          <a:p>
            <a:pPr lvl="1"/>
            <a:r>
              <a:rPr lang="de-DE" altLang="ko-KR" smtClean="0"/>
              <a:t>Zweite Ebene</a:t>
            </a:r>
          </a:p>
          <a:p>
            <a:pPr lvl="2"/>
            <a:r>
              <a:rPr lang="de-DE" altLang="ko-KR" smtClean="0"/>
              <a:t>Dritte Ebene</a:t>
            </a:r>
          </a:p>
          <a:p>
            <a:pPr lvl="3"/>
            <a:r>
              <a:rPr lang="de-DE" altLang="ko-KR" smtClean="0"/>
              <a:t>Vierte Ebene</a:t>
            </a:r>
          </a:p>
          <a:p>
            <a:pPr lvl="4"/>
            <a:r>
              <a:rPr lang="de-DE" altLang="ko-KR" smtClean="0"/>
              <a:t>Fünfte Ebene</a:t>
            </a:r>
            <a:endParaRPr lang="ko-KR" alt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6A9F-B437-4D21-BF8E-562988012634}" type="datetimeFigureOut">
              <a:rPr lang="de-DE" smtClean="0"/>
              <a:pPr/>
              <a:t>17.11.2009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3EF7-9AEF-46A8-9B98-F507C7449052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18" y="142852"/>
            <a:ext cx="8160978" cy="1143008"/>
          </a:xfrm>
        </p:spPr>
        <p:txBody>
          <a:bodyPr/>
          <a:lstStyle/>
          <a:p>
            <a:r>
              <a:rPr lang="de-DE" altLang="ko-KR" smtClean="0"/>
              <a:t>Titelmasterformat durch Klicken bearbeiten</a:t>
            </a:r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6A9F-B437-4D21-BF8E-562988012634}" type="datetimeFigureOut">
              <a:rPr lang="de-DE" smtClean="0"/>
              <a:pPr/>
              <a:t>17.11.2009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3EF7-9AEF-46A8-9B98-F507C7449052}" type="slidenum">
              <a:rPr lang="de-CH" smtClean="0"/>
              <a:pPr/>
              <a:t>‹Nr.›</a:t>
            </a:fld>
            <a:endParaRPr lang="de-CH"/>
          </a:p>
        </p:txBody>
      </p:sp>
      <p:grpSp>
        <p:nvGrpSpPr>
          <p:cNvPr id="6" name="Group 11"/>
          <p:cNvGrpSpPr/>
          <p:nvPr/>
        </p:nvGrpSpPr>
        <p:grpSpPr>
          <a:xfrm>
            <a:off x="32" y="1355859"/>
            <a:ext cx="9144000" cy="72877"/>
            <a:chOff x="32" y="1142985"/>
            <a:chExt cx="9144000" cy="72877"/>
          </a:xfrm>
        </p:grpSpPr>
        <p:sp>
          <p:nvSpPr>
            <p:cNvPr id="7" name="Rectangle 6"/>
            <p:cNvSpPr/>
            <p:nvPr/>
          </p:nvSpPr>
          <p:spPr>
            <a:xfrm flipH="1">
              <a:off x="32" y="1142985"/>
              <a:ext cx="9144000" cy="72821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 flipH="1">
              <a:off x="571472" y="1143013"/>
              <a:ext cx="3286149" cy="72849"/>
              <a:chOff x="5429256" y="1214422"/>
              <a:chExt cx="3643338" cy="71438"/>
            </a:xfrm>
          </p:grpSpPr>
          <p:sp>
            <p:nvSpPr>
              <p:cNvPr id="9" name="Rectangle 8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Rectangle 9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6A9F-B437-4D21-BF8E-562988012634}" type="datetimeFigureOut">
              <a:rPr lang="de-DE" smtClean="0"/>
              <a:pPr/>
              <a:t>17.11.2009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3EF7-9AEF-46A8-9B98-F507C7449052}" type="slidenum">
              <a:rPr lang="de-CH" smtClean="0"/>
              <a:pPr/>
              <a:t>‹Nr.›</a:t>
            </a:fld>
            <a:endParaRPr lang="de-CH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142876"/>
            <a:chOff x="0" y="1214422"/>
            <a:chExt cx="9144000" cy="71438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1214422"/>
              <a:ext cx="9144000" cy="71414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857884" y="1214422"/>
              <a:ext cx="3000396" cy="71438"/>
              <a:chOff x="5429256" y="1214422"/>
              <a:chExt cx="3643338" cy="71438"/>
            </a:xfrm>
          </p:grpSpPr>
          <p:sp>
            <p:nvSpPr>
              <p:cNvPr id="8" name="Rectangle 7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Rectangle 9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58204" cy="869934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 altLang="ko-KR" smtClean="0"/>
              <a:t>Titelmasterformat durch Klicken bearbeiten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61160"/>
            <a:ext cx="5111750" cy="4765005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altLang="ko-KR" smtClean="0"/>
              <a:t>Textmasterformate durch Klicken bearbeiten</a:t>
            </a:r>
          </a:p>
          <a:p>
            <a:pPr lvl="1"/>
            <a:r>
              <a:rPr lang="de-DE" altLang="ko-KR" smtClean="0"/>
              <a:t>Zweite Ebene</a:t>
            </a:r>
          </a:p>
          <a:p>
            <a:pPr lvl="2"/>
            <a:r>
              <a:rPr lang="de-DE" altLang="ko-KR" smtClean="0"/>
              <a:t>Dritte Ebene</a:t>
            </a:r>
          </a:p>
          <a:p>
            <a:pPr lvl="3"/>
            <a:r>
              <a:rPr lang="de-DE" altLang="ko-KR" smtClean="0"/>
              <a:t>Vierte Ebene</a:t>
            </a:r>
          </a:p>
          <a:p>
            <a:pPr lvl="4"/>
            <a:r>
              <a:rPr lang="de-DE" altLang="ko-KR" smtClean="0"/>
              <a:t>Fünfte Ebene</a:t>
            </a:r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57299"/>
            <a:ext cx="3008313" cy="47688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altLang="ko-KR" smtClean="0"/>
              <a:t>Textmasterformate durch Klicken bearbeiten</a:t>
            </a:r>
          </a:p>
          <a:p>
            <a:pPr lvl="1"/>
            <a:r>
              <a:rPr lang="de-DE" altLang="ko-KR" smtClean="0"/>
              <a:t>Zweite Ebene</a:t>
            </a:r>
          </a:p>
          <a:p>
            <a:pPr lvl="2"/>
            <a:r>
              <a:rPr lang="de-DE" altLang="ko-KR" smtClean="0"/>
              <a:t>Dritte Ebene</a:t>
            </a:r>
          </a:p>
          <a:p>
            <a:pPr lvl="3"/>
            <a:r>
              <a:rPr lang="de-DE" altLang="ko-KR" smtClean="0"/>
              <a:t>Vierte Ebene</a:t>
            </a:r>
          </a:p>
          <a:p>
            <a:pPr lvl="4"/>
            <a:r>
              <a:rPr lang="de-DE" altLang="ko-KR" smtClean="0"/>
              <a:t>Fünfte Ebene</a:t>
            </a:r>
            <a:endParaRPr lang="ko-K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6A9F-B437-4D21-BF8E-562988012634}" type="datetimeFigureOut">
              <a:rPr lang="de-DE" smtClean="0"/>
              <a:pPr/>
              <a:t>17.11.2009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3EF7-9AEF-46A8-9B98-F507C7449052}" type="slidenum">
              <a:rPr lang="de-CH" smtClean="0"/>
              <a:pPr/>
              <a:t>‹Nr.›</a:t>
            </a:fld>
            <a:endParaRPr lang="de-CH"/>
          </a:p>
        </p:txBody>
      </p:sp>
      <p:grpSp>
        <p:nvGrpSpPr>
          <p:cNvPr id="8" name="Group 13"/>
          <p:cNvGrpSpPr/>
          <p:nvPr/>
        </p:nvGrpSpPr>
        <p:grpSpPr>
          <a:xfrm>
            <a:off x="32" y="1142985"/>
            <a:ext cx="9144000" cy="72877"/>
            <a:chOff x="32" y="1142985"/>
            <a:chExt cx="9144000" cy="72877"/>
          </a:xfrm>
        </p:grpSpPr>
        <p:sp>
          <p:nvSpPr>
            <p:cNvPr id="9" name="Rectangle 8"/>
            <p:cNvSpPr/>
            <p:nvPr userDrawn="1"/>
          </p:nvSpPr>
          <p:spPr>
            <a:xfrm flipH="1">
              <a:off x="32" y="1142985"/>
              <a:ext cx="9144000" cy="72821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 flipH="1">
              <a:off x="571472" y="1143013"/>
              <a:ext cx="3286149" cy="72849"/>
              <a:chOff x="5429256" y="1214422"/>
              <a:chExt cx="3643338" cy="71438"/>
            </a:xfrm>
          </p:grpSpPr>
          <p:sp>
            <p:nvSpPr>
              <p:cNvPr id="11" name="Rectangle 10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solidFill>
            <a:schemeClr val="accent1">
              <a:shade val="75000"/>
            </a:schemeClr>
          </a:solidFill>
          <a:ln w="12700" cap="sq" cmpd="sng" algn="ctr">
            <a:noFill/>
            <a:prstDash val="solid"/>
          </a:ln>
          <a:scene3d>
            <a:camera prst="perspectiveFront" fov="0">
              <a:rot lat="0" lon="0" rev="0"/>
            </a:camera>
            <a:lightRig rig="contrasting" dir="b"/>
          </a:scene3d>
          <a:sp3d contourW="12700" prstMaterial="softEdge">
            <a:bevelT prst="cross"/>
            <a:contourClr>
              <a:schemeClr val="bg1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altLang="ko-KR" smtClean="0"/>
              <a:t>Bild durch Klicken auf Symbol hinzufügen</a:t>
            </a:r>
            <a:endParaRPr lang="ko-KR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6A9F-B437-4D21-BF8E-562988012634}" type="datetimeFigureOut">
              <a:rPr lang="de-DE" smtClean="0"/>
              <a:pPr/>
              <a:t>17.11.2009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3EF7-9AEF-46A8-9B98-F507C7449052}" type="slidenum">
              <a:rPr lang="de-CH" smtClean="0"/>
              <a:pPr/>
              <a:t>‹Nr.›</a:t>
            </a:fld>
            <a:endParaRPr lang="de-CH"/>
          </a:p>
        </p:txBody>
      </p:sp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noFill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altLang="ko-KR" smtClean="0"/>
              <a:t>Titelmasterformat durch Klicken bearbeiten</a:t>
            </a:r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altLang="ko-KR" smtClean="0"/>
              <a:t>Textmasterformate durch Klicken bearbeiten</a:t>
            </a:r>
          </a:p>
          <a:p>
            <a:pPr lvl="1"/>
            <a:r>
              <a:rPr lang="de-DE" altLang="ko-KR" smtClean="0"/>
              <a:t>Zweite Ebene</a:t>
            </a:r>
          </a:p>
          <a:p>
            <a:pPr lvl="2"/>
            <a:r>
              <a:rPr lang="de-DE" altLang="ko-KR" smtClean="0"/>
              <a:t>Dritte Ebene</a:t>
            </a:r>
          </a:p>
          <a:p>
            <a:pPr lvl="3"/>
            <a:r>
              <a:rPr lang="de-DE" altLang="ko-KR" smtClean="0"/>
              <a:t>Vierte Ebene</a:t>
            </a:r>
          </a:p>
          <a:p>
            <a:pPr lvl="4"/>
            <a:r>
              <a:rPr lang="de-DE" altLang="ko-KR" smtClean="0"/>
              <a:t>Fünfte Ebene</a:t>
            </a:r>
            <a:endParaRPr lang="ko-KR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142876"/>
            <a:chOff x="0" y="1214422"/>
            <a:chExt cx="9144000" cy="71438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1214422"/>
              <a:ext cx="9144000" cy="71414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857884" y="1214422"/>
              <a:ext cx="3000396" cy="71438"/>
              <a:chOff x="5429256" y="1214422"/>
              <a:chExt cx="3643338" cy="71438"/>
            </a:xfrm>
          </p:grpSpPr>
          <p:sp>
            <p:nvSpPr>
              <p:cNvPr id="11" name="Rectangle 10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7218" y="142852"/>
            <a:ext cx="8160978" cy="1214446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ko-KR" altLang="en-US" dirty="0" smtClean="0"/>
              <a:t>Click to edit Master text styles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034" y="1500174"/>
            <a:ext cx="8186766" cy="462599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de-DE" altLang="ko-KR" smtClean="0"/>
              <a:t>Textmasterformate durch Klicken bearbeiten</a:t>
            </a:r>
          </a:p>
          <a:p>
            <a:pPr lvl="1"/>
            <a:r>
              <a:rPr lang="de-DE" altLang="ko-KR" smtClean="0"/>
              <a:t>Zweite Ebene</a:t>
            </a:r>
          </a:p>
          <a:p>
            <a:pPr lvl="2"/>
            <a:r>
              <a:rPr lang="de-DE" altLang="ko-KR" smtClean="0"/>
              <a:t>Dritte Ebene</a:t>
            </a:r>
          </a:p>
          <a:p>
            <a:pPr lvl="3"/>
            <a:r>
              <a:rPr lang="de-DE" altLang="ko-KR" smtClean="0"/>
              <a:t>Vierte Ebene</a:t>
            </a:r>
          </a:p>
          <a:p>
            <a:pPr lvl="4"/>
            <a:r>
              <a:rPr lang="de-DE" altLang="ko-KR" smtClean="0"/>
              <a:t>Fünfte Ebene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15206" y="6357960"/>
            <a:ext cx="1490658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6166A9F-B437-4D21-BF8E-562988012634}" type="datetimeFigureOut">
              <a:rPr lang="de-DE" smtClean="0"/>
              <a:pPr/>
              <a:t>17.11.2009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8926" y="6357958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0034" y="6357960"/>
            <a:ext cx="1571636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34E3EF7-9AEF-46A8-9B98-F507C7449052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/>
  <p:txStyles>
    <p:titleStyle>
      <a:lvl1pPr algn="l" rtl="0" eaLnBrk="1" latinLnBrk="1" hangingPunct="1">
        <a:spcBef>
          <a:spcPct val="0"/>
        </a:spcBef>
        <a:buNone/>
        <a:defRPr sz="4400" b="0" i="0" kern="1200" spc="50" baseline="0">
          <a:ln w="6350">
            <a:noFill/>
          </a:ln>
          <a:solidFill>
            <a:schemeClr val="bg1"/>
          </a:solidFill>
          <a:effectLst>
            <a:glow rad="101600">
              <a:schemeClr val="tx2"/>
            </a:glow>
          </a:effectLst>
          <a:latin typeface="Gill Sans MT"/>
          <a:ea typeface="맑은 고딕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tx2"/>
        </a:buClr>
        <a:buSzPct val="68000"/>
        <a:buFont typeface="Wingdings 2"/>
        <a:buChar char=""/>
        <a:defRPr sz="3200" kern="1200" baseline="0">
          <a:solidFill>
            <a:schemeClr val="tx1"/>
          </a:solidFill>
          <a:latin typeface="Gill Sans MT"/>
          <a:ea typeface="맑은 고딕"/>
          <a:cs typeface="Gill Sans MT"/>
        </a:defRPr>
      </a:lvl1pPr>
      <a:lvl2pPr marL="742950" indent="-285750" algn="l" rtl="0" eaLnBrk="1" latinLnBrk="1" hangingPunct="1">
        <a:spcBef>
          <a:spcPct val="20000"/>
        </a:spcBef>
        <a:buClr>
          <a:schemeClr val="accent4"/>
        </a:buClr>
        <a:buSzPct val="60000"/>
        <a:buFont typeface="Wingdings 2"/>
        <a:buChar char=""/>
        <a:defRPr sz="2800" kern="1200" baseline="0">
          <a:solidFill>
            <a:schemeClr val="tx1"/>
          </a:solidFill>
          <a:latin typeface="Gill Sans MT"/>
          <a:ea typeface="맑은 고딕"/>
          <a:cs typeface="Gill Sans MT"/>
        </a:defRPr>
      </a:lvl2pPr>
      <a:lvl3pPr marL="1143000" indent="-228600" algn="l" rtl="0" eaLnBrk="1" latinLnBrk="1" hangingPunct="1">
        <a:spcBef>
          <a:spcPct val="20000"/>
        </a:spcBef>
        <a:buClr>
          <a:schemeClr val="accent5"/>
        </a:buClr>
        <a:buSzPct val="57000"/>
        <a:buFont typeface="Wingdings 2"/>
        <a:buChar char="¦"/>
        <a:defRPr sz="2600" kern="1200" baseline="0">
          <a:solidFill>
            <a:schemeClr val="tx1"/>
          </a:solidFill>
          <a:latin typeface="Gill Sans MT"/>
          <a:ea typeface="맑은 고딕"/>
          <a:cs typeface="Gill Sans MT"/>
        </a:defRPr>
      </a:lvl3pPr>
      <a:lvl4pPr marL="1600200" indent="-228600" algn="l" rtl="0" eaLnBrk="1" latinLnBrk="1" hangingPunct="1">
        <a:spcBef>
          <a:spcPct val="20000"/>
        </a:spcBef>
        <a:buClr>
          <a:schemeClr val="accent3"/>
        </a:buClr>
        <a:buSzPct val="53000"/>
        <a:buFont typeface="Wingdings 2"/>
        <a:buChar char="¢"/>
        <a:defRPr sz="2400" kern="1200" baseline="0">
          <a:solidFill>
            <a:schemeClr val="tx1"/>
          </a:solidFill>
          <a:latin typeface="Gill Sans MT"/>
          <a:ea typeface="맑은 고딕"/>
          <a:cs typeface="Gill Sans MT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50000"/>
        <a:buFont typeface="Wingdings 2"/>
        <a:buChar char="¥"/>
        <a:defRPr sz="2200" kern="1200" baseline="0">
          <a:solidFill>
            <a:schemeClr val="tx1"/>
          </a:solidFill>
          <a:latin typeface="Gill Sans MT"/>
          <a:ea typeface="맑은 고딕"/>
          <a:cs typeface="Gill Sans MT"/>
        </a:defRPr>
      </a:lvl5pPr>
      <a:lvl6pPr marL="2514600" indent="-228600" algn="l" rtl="0" eaLnBrk="1" latinLnBrk="1" hangingPunct="1">
        <a:spcBef>
          <a:spcPct val="20000"/>
        </a:spcBef>
        <a:buClr>
          <a:schemeClr val="accent2">
            <a:tint val="40000"/>
          </a:schemeClr>
        </a:buClr>
        <a:buSzPct val="47000"/>
        <a:buFont typeface="Wingdings 2"/>
        <a:buChar char="¤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43000"/>
        <a:buFont typeface="Wingdings 2"/>
        <a:buChar char="¦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3"/>
        </a:buClr>
        <a:buSzPct val="40000"/>
        <a:buFont typeface="Wingdings 2"/>
        <a:buChar char="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bg2">
            <a:tint val="60000"/>
          </a:schemeClr>
        </a:buClr>
        <a:buSzPct val="40000"/>
        <a:buFont typeface="Wingdings 2"/>
        <a:buChar char="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PowerPoint – Übung</a:t>
            </a:r>
          </a:p>
          <a:p>
            <a:r>
              <a:rPr lang="de-CH" dirty="0" smtClean="0"/>
              <a:t>2009/2010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b="1" dirty="0" smtClean="0"/>
              <a:t>ERSTE ARBEIT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Thema frei wählbar</a:t>
            </a:r>
            <a:endParaRPr lang="de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Viel Erfolg !!!</a:t>
            </a:r>
            <a:endParaRPr lang="de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Für was Power-Point?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CH" dirty="0" smtClean="0"/>
              <a:t>Beispiele:</a:t>
            </a:r>
          </a:p>
          <a:p>
            <a:r>
              <a:rPr lang="de-CH" dirty="0" smtClean="0"/>
              <a:t>Präsentieren von Projekten und </a:t>
            </a:r>
          </a:p>
          <a:p>
            <a:pPr>
              <a:buNone/>
            </a:pPr>
            <a:r>
              <a:rPr lang="de-CH" dirty="0" smtClean="0"/>
              <a:t>   Projektarbeiten</a:t>
            </a:r>
          </a:p>
          <a:p>
            <a:r>
              <a:rPr lang="de-CH" dirty="0" smtClean="0"/>
              <a:t>Vorstellen eines Landes</a:t>
            </a:r>
          </a:p>
          <a:p>
            <a:r>
              <a:rPr lang="de-CH" dirty="0" smtClean="0"/>
              <a:t>Vorstellen einer Reise</a:t>
            </a:r>
          </a:p>
          <a:p>
            <a:r>
              <a:rPr lang="de-CH" dirty="0" smtClean="0"/>
              <a:t>Über ein Hobby</a:t>
            </a:r>
          </a:p>
          <a:p>
            <a:r>
              <a:rPr lang="de-CH" dirty="0" smtClean="0"/>
              <a:t>Über ein Tier</a:t>
            </a:r>
          </a:p>
          <a:p>
            <a:r>
              <a:rPr lang="de-CH" dirty="0" smtClean="0"/>
              <a:t>etc.</a:t>
            </a:r>
            <a:endParaRPr lang="de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Gute PowerPoint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Gute Anzahl Folien</a:t>
            </a:r>
          </a:p>
          <a:p>
            <a:r>
              <a:rPr lang="de-CH" dirty="0" smtClean="0"/>
              <a:t>Nicht zu viel Text</a:t>
            </a:r>
          </a:p>
          <a:p>
            <a:r>
              <a:rPr lang="de-CH" dirty="0" smtClean="0"/>
              <a:t>Nur das Nötigste schreiben</a:t>
            </a:r>
          </a:p>
          <a:p>
            <a:r>
              <a:rPr lang="de-CH" dirty="0" smtClean="0"/>
              <a:t>Mind. Schriftgrösse 32</a:t>
            </a:r>
          </a:p>
          <a:p>
            <a:r>
              <a:rPr lang="de-CH" dirty="0" smtClean="0"/>
              <a:t>Keine Standarthintergründe</a:t>
            </a:r>
          </a:p>
          <a:p>
            <a:r>
              <a:rPr lang="de-CH" dirty="0" smtClean="0"/>
              <a:t>„gesunde“ Anzahl Animationen</a:t>
            </a:r>
            <a:endParaRPr lang="de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Hintergrund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Z.B. einheitlicher Hintergrund </a:t>
            </a:r>
          </a:p>
          <a:p>
            <a:pPr>
              <a:buNone/>
            </a:pPr>
            <a:r>
              <a:rPr lang="de-CH" dirty="0" smtClean="0"/>
              <a:t>    mit einer Farbe</a:t>
            </a:r>
            <a:endParaRPr lang="de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IMG_0187.JPG"/>
          <p:cNvPicPr>
            <a:picLocks noChangeAspect="1"/>
          </p:cNvPicPr>
          <p:nvPr/>
        </p:nvPicPr>
        <p:blipFill>
          <a:blip r:embed="rId2" cstate="print">
            <a:lum bright="3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Hintergrund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Z.B. Hintergrundbild einfügen</a:t>
            </a:r>
            <a:endParaRPr lang="de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Bilder animieren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Bilder auf die Folie bringen</a:t>
            </a:r>
          </a:p>
          <a:p>
            <a:r>
              <a:rPr lang="de-CH" dirty="0" smtClean="0"/>
              <a:t>Bilder verschwinden lassen</a:t>
            </a:r>
          </a:p>
          <a:p>
            <a:endParaRPr lang="de-CH" dirty="0"/>
          </a:p>
        </p:txBody>
      </p:sp>
      <p:pic>
        <p:nvPicPr>
          <p:cNvPr id="1026" name="Picture 2" descr="C:\Dokumente und Einstellungen\Andrea\Lokale Einstellungen\Temporary Internet Files\Content.IE5\PC5CT3CA\MMj03097650000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143248"/>
            <a:ext cx="2928958" cy="29289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Animierte Linien &amp; Zeichen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Linien einfügen</a:t>
            </a:r>
          </a:p>
          <a:p>
            <a:r>
              <a:rPr lang="de-CH" dirty="0" smtClean="0"/>
              <a:t>Linien animieren</a:t>
            </a:r>
          </a:p>
          <a:p>
            <a:r>
              <a:rPr lang="de-CH" dirty="0" smtClean="0"/>
              <a:t>Zeichen fliegen lassen</a:t>
            </a:r>
          </a:p>
          <a:p>
            <a:pPr>
              <a:buNone/>
            </a:pPr>
            <a:r>
              <a:rPr lang="de-CH" sz="4800" dirty="0" smtClean="0">
                <a:sym typeface="Wingdings"/>
              </a:rPr>
              <a:t>                 </a:t>
            </a:r>
            <a:r>
              <a:rPr lang="de-CH" sz="13800" dirty="0" smtClean="0">
                <a:sym typeface="Wingdings"/>
              </a:rPr>
              <a:t></a:t>
            </a:r>
            <a:endParaRPr lang="de-CH" dirty="0" smtClean="0"/>
          </a:p>
          <a:p>
            <a:endParaRPr lang="de-CH" dirty="0" smtClean="0"/>
          </a:p>
          <a:p>
            <a:pPr>
              <a:buNone/>
            </a:pPr>
            <a:endParaRPr lang="de-CH" dirty="0" smtClean="0"/>
          </a:p>
        </p:txBody>
      </p:sp>
      <p:sp>
        <p:nvSpPr>
          <p:cNvPr id="4" name="Bogen 3"/>
          <p:cNvSpPr/>
          <p:nvPr/>
        </p:nvSpPr>
        <p:spPr>
          <a:xfrm>
            <a:off x="5857884" y="2285992"/>
            <a:ext cx="2214578" cy="185738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Präsentationsablauf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Texte durch Animation einblenden</a:t>
            </a:r>
          </a:p>
          <a:p>
            <a:r>
              <a:rPr lang="de-CH" dirty="0" smtClean="0"/>
              <a:t>Steuern der Folie durch Mausklick</a:t>
            </a:r>
          </a:p>
          <a:p>
            <a:r>
              <a:rPr lang="de-CH" dirty="0" smtClean="0"/>
              <a:t>Steuern mit zeitlich bestimmtem Ablauf</a:t>
            </a:r>
          </a:p>
          <a:p>
            <a:pPr>
              <a:buNone/>
            </a:pPr>
            <a:r>
              <a:rPr lang="de-CH" dirty="0" smtClean="0"/>
              <a:t>(bei der Übungs-Powerpoint nun bitte die </a:t>
            </a:r>
          </a:p>
          <a:p>
            <a:pPr>
              <a:buNone/>
            </a:pPr>
            <a:r>
              <a:rPr lang="de-CH" dirty="0" smtClean="0"/>
              <a:t>Folien auf 5 Sek. Begrenzen und einen </a:t>
            </a:r>
          </a:p>
          <a:p>
            <a:pPr>
              <a:buNone/>
            </a:pPr>
            <a:r>
              <a:rPr lang="de-CH" dirty="0" smtClean="0"/>
              <a:t>automatischen Ablauf einstellen.)</a:t>
            </a:r>
          </a:p>
          <a:p>
            <a:pPr>
              <a:buNone/>
            </a:pPr>
            <a:endParaRPr lang="de-CH" dirty="0" smtClean="0"/>
          </a:p>
          <a:p>
            <a:pPr>
              <a:buNone/>
            </a:pPr>
            <a:r>
              <a:rPr lang="de-CH" dirty="0" smtClean="0"/>
              <a:t>DENK DARAN !! Weniger ist meist mehr !!!</a:t>
            </a:r>
            <a:endParaRPr lang="de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Speichern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034" y="1571612"/>
            <a:ext cx="8215370" cy="4714908"/>
          </a:xfrm>
        </p:spPr>
        <p:txBody>
          <a:bodyPr/>
          <a:lstStyle/>
          <a:p>
            <a:r>
              <a:rPr lang="de-CH" dirty="0" smtClean="0"/>
              <a:t>Speichern auf deinem Server im Ordner   PowerPoint                                                       (mit eigenem Namen benennen)</a:t>
            </a:r>
          </a:p>
          <a:p>
            <a:r>
              <a:rPr lang="de-CH" dirty="0" smtClean="0"/>
              <a:t>Im Public unter deiner Klasse (z.B. B3b)      im Ordner Powerpoint-Übungen mit          deinem Namen speichern.</a:t>
            </a:r>
            <a:endParaRPr lang="de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algn="br">
              <a:srgbClr val="000000">
                <a:alpha val="0"/>
              </a:srgbClr>
            </a:outerShdw>
          </a:effectLst>
        </a:effectStyle>
        <a:effectStyle>
          <a:effectLst>
            <a:outerShdw dir="5400000" algn="ctr">
              <a:srgbClr val="EBE9ED">
                <a:alpha val="0"/>
              </a:srgbClr>
            </a:outerShdw>
          </a:effectLst>
          <a:scene3d>
            <a:camera prst="orthographicFront" fov="0">
              <a:rot lat="0" lon="0" rev="0"/>
            </a:camera>
            <a:lightRig rig="glow" dir="b">
              <a:rot lat="0" lon="0" rev="0"/>
            </a:lightRig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 fov="0">
              <a:rot lat="0" lon="0" rev="0"/>
            </a:camera>
            <a:lightRig rig="glow" dir="b">
              <a:rot lat="0" lon="0" rev="0"/>
            </a:lightRig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5000"/>
                <a:hueMod val="100000"/>
                <a:satMod val="100000"/>
              </a:schemeClr>
              <a:schemeClr val="phClr">
                <a:tint val="5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</Template>
  <TotalTime>0</TotalTime>
  <Words>174</Words>
  <Application>Microsoft Office PowerPoint</Application>
  <PresentationFormat>Bildschirmpräsentation (4:3)</PresentationFormat>
  <Paragraphs>49</Paragraphs>
  <Slides>10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Mountain</vt:lpstr>
      <vt:lpstr>ERSTE ARBEIT Thema frei wählbar</vt:lpstr>
      <vt:lpstr>Für was Power-Point?</vt:lpstr>
      <vt:lpstr>Gute PowerPoint</vt:lpstr>
      <vt:lpstr>Hintergrund</vt:lpstr>
      <vt:lpstr>Hintergrund</vt:lpstr>
      <vt:lpstr>Bilder animieren</vt:lpstr>
      <vt:lpstr>Animierte Linien &amp; Zeichen</vt:lpstr>
      <vt:lpstr>Präsentationsablauf</vt:lpstr>
      <vt:lpstr>Speichern</vt:lpstr>
      <vt:lpstr>Viel Erfolg 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ERSTE ARBEIT Thema frei wählbar</dc:title>
  <dc:creator>Andrea Stalder</dc:creator>
  <cp:lastModifiedBy>Andrea Stalder</cp:lastModifiedBy>
  <cp:revision>12</cp:revision>
  <dcterms:created xsi:type="dcterms:W3CDTF">2009-11-15T18:38:49Z</dcterms:created>
  <dcterms:modified xsi:type="dcterms:W3CDTF">2009-11-17T13:39:49Z</dcterms:modified>
</cp:coreProperties>
</file>